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96"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smtClean="0"/>
              <a:t>Klik om de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633185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623741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smtClean="0"/>
              <a:t>Klik om de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3825697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smtClean="0"/>
              <a:t>Klik om de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smtClean="0"/>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92606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577458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4"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6458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dirty="0" smtClean="0"/>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dirty="0" smtClean="0"/>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dirty="0" smtClean="0"/>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4"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44591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223385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62577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399401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4"/>
          <p:cNvSpPr>
            <a:spLocks noGrp="1"/>
          </p:cNvSpPr>
          <p:nvPr>
            <p:ph type="ftr" sz="quarter" idx="11"/>
          </p:nvPr>
        </p:nvSpPr>
        <p:spPr/>
        <p:txBody>
          <a:bodyPr/>
          <a:lstStyle/>
          <a:p>
            <a:endParaRPr lang="nl-NL" dirty="0"/>
          </a:p>
        </p:txBody>
      </p:sp>
      <p:sp>
        <p:nvSpPr>
          <p:cNvPr id="6" name="Slide Number Placeholder 5"/>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288936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333271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2582209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7" name="Date Placeholder 2"/>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3"/>
          <p:cNvSpPr>
            <a:spLocks noGrp="1"/>
          </p:cNvSpPr>
          <p:nvPr>
            <p:ph type="ftr" sz="quarter" idx="11"/>
          </p:nvPr>
        </p:nvSpPr>
        <p:spPr/>
        <p:txBody>
          <a:bodyPr/>
          <a:lstStyle/>
          <a:p>
            <a:endParaRPr lang="nl-NL" dirty="0"/>
          </a:p>
        </p:txBody>
      </p:sp>
      <p:sp>
        <p:nvSpPr>
          <p:cNvPr id="6" name="Slide Number Placeholder 4"/>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2819188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2"/>
          <p:cNvSpPr>
            <a:spLocks noGrp="1"/>
          </p:cNvSpPr>
          <p:nvPr>
            <p:ph type="ftr" sz="quarter" idx="11"/>
          </p:nvPr>
        </p:nvSpPr>
        <p:spPr/>
        <p:txBody>
          <a:bodyPr/>
          <a:lstStyle/>
          <a:p>
            <a:endParaRPr lang="nl-NL" dirty="0"/>
          </a:p>
        </p:txBody>
      </p:sp>
      <p:sp>
        <p:nvSpPr>
          <p:cNvPr id="6" name="Slide Number Placeholder 3"/>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411521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7" name="Date Placeholder 4"/>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5" name="Footer Placeholder 5"/>
          <p:cNvSpPr>
            <a:spLocks noGrp="1"/>
          </p:cNvSpPr>
          <p:nvPr>
            <p:ph type="ftr" sz="quarter" idx="11"/>
          </p:nvPr>
        </p:nvSpPr>
        <p:spPr/>
        <p:txBody>
          <a:bodyPr/>
          <a:lstStyle/>
          <a:p>
            <a:endParaRPr lang="nl-NL" dirty="0"/>
          </a:p>
        </p:txBody>
      </p:sp>
      <p:sp>
        <p:nvSpPr>
          <p:cNvPr id="6" name="Slide Number Placeholder 6"/>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67714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38A26E7-83F5-47B1-99FF-77F606490076}" type="datetimeFigureOut">
              <a:rPr lang="nl-NL" smtClean="0"/>
              <a:t>7-10-2019</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31FAFAA0-A3D1-4D85-9913-A9192260D8CC}" type="slidenum">
              <a:rPr lang="nl-NL" smtClean="0"/>
              <a:t>‹nr.›</a:t>
            </a:fld>
            <a:endParaRPr lang="nl-NL" dirty="0"/>
          </a:p>
        </p:txBody>
      </p:sp>
    </p:spTree>
    <p:extLst>
      <p:ext uri="{BB962C8B-B14F-4D97-AF65-F5344CB8AC3E}">
        <p14:creationId xmlns:p14="http://schemas.microsoft.com/office/powerpoint/2010/main" val="139666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smtClean="0"/>
              <a:t>Klik om de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38A26E7-83F5-47B1-99FF-77F606490076}" type="datetimeFigureOut">
              <a:rPr lang="nl-NL" smtClean="0"/>
              <a:t>7-10-2019</a:t>
            </a:fld>
            <a:endParaRPr lang="nl-NL"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FAFAA0-A3D1-4D85-9913-A9192260D8CC}" type="slidenum">
              <a:rPr lang="nl-NL" smtClean="0"/>
              <a:t>‹nr.›</a:t>
            </a:fld>
            <a:endParaRPr lang="nl-NL" dirty="0"/>
          </a:p>
        </p:txBody>
      </p:sp>
    </p:spTree>
    <p:extLst>
      <p:ext uri="{BB962C8B-B14F-4D97-AF65-F5344CB8AC3E}">
        <p14:creationId xmlns:p14="http://schemas.microsoft.com/office/powerpoint/2010/main" val="13884309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Les </a:t>
            </a:r>
            <a:r>
              <a:rPr lang="nl-NL" dirty="0" smtClean="0"/>
              <a:t>4 </a:t>
            </a:r>
            <a:r>
              <a:rPr lang="nl-NL" dirty="0" smtClean="0"/>
              <a:t>Kosten</a:t>
            </a:r>
            <a:endParaRPr lang="nl-NL" dirty="0"/>
          </a:p>
        </p:txBody>
      </p:sp>
      <p:sp>
        <p:nvSpPr>
          <p:cNvPr id="3" name="Ondertitel 2"/>
          <p:cNvSpPr>
            <a:spLocks noGrp="1"/>
          </p:cNvSpPr>
          <p:nvPr>
            <p:ph type="subTitle" idx="1"/>
          </p:nvPr>
        </p:nvSpPr>
        <p:spPr/>
        <p:txBody>
          <a:bodyPr/>
          <a:lstStyle/>
          <a:p>
            <a:r>
              <a:rPr lang="nl-NL" dirty="0" smtClean="0"/>
              <a:t>Rente en voorraad kosten</a:t>
            </a:r>
            <a:endParaRPr lang="nl-NL" dirty="0" smtClean="0"/>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6195" y="1856670"/>
            <a:ext cx="3456867" cy="3782130"/>
          </a:xfrm>
          <a:prstGeom prst="rect">
            <a:avLst/>
          </a:prstGeom>
        </p:spPr>
      </p:pic>
    </p:spTree>
    <p:extLst>
      <p:ext uri="{BB962C8B-B14F-4D97-AF65-F5344CB8AC3E}">
        <p14:creationId xmlns:p14="http://schemas.microsoft.com/office/powerpoint/2010/main" val="1387359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5097" y="452718"/>
            <a:ext cx="10842172" cy="1400530"/>
          </a:xfrm>
        </p:spPr>
        <p:txBody>
          <a:bodyPr/>
          <a:lstStyle/>
          <a:p>
            <a:r>
              <a:rPr lang="nl-NL" sz="4000" dirty="0" smtClean="0"/>
              <a:t>Wat hebben we de vorige les gedaan? 1</a:t>
            </a:r>
            <a:endParaRPr lang="nl-NL" sz="4000" dirty="0"/>
          </a:p>
        </p:txBody>
      </p:sp>
      <p:sp>
        <p:nvSpPr>
          <p:cNvPr id="3" name="Tijdelijke aanduiding voor inhoud 2"/>
          <p:cNvSpPr>
            <a:spLocks noGrp="1"/>
          </p:cNvSpPr>
          <p:nvPr>
            <p:ph idx="1"/>
          </p:nvPr>
        </p:nvSpPr>
        <p:spPr>
          <a:xfrm>
            <a:off x="635725" y="1356232"/>
            <a:ext cx="9753599" cy="5122945"/>
          </a:xfrm>
        </p:spPr>
        <p:txBody>
          <a:bodyPr/>
          <a:lstStyle/>
          <a:p>
            <a:r>
              <a:rPr lang="nl-NL" dirty="0" smtClean="0"/>
              <a:t>We hebben onderzocht wat het verschil is tussen kosten en verspilling</a:t>
            </a:r>
          </a:p>
          <a:p>
            <a:pPr lvl="1"/>
            <a:r>
              <a:rPr lang="nl-NL" dirty="0" smtClean="0"/>
              <a:t>Wat is het verschil?</a:t>
            </a:r>
          </a:p>
          <a:p>
            <a:pPr lvl="2"/>
            <a:r>
              <a:rPr lang="nl-NL" dirty="0" smtClean="0"/>
              <a:t>Kosten zijn noodzakelijke uitgaven die nodig zijn om het bedrijf draaiende te houden</a:t>
            </a:r>
          </a:p>
          <a:p>
            <a:pPr lvl="2"/>
            <a:r>
              <a:rPr lang="nl-NL" dirty="0" smtClean="0"/>
              <a:t>Verspilling zijn uitgaven die je niet had hoeven maken</a:t>
            </a:r>
          </a:p>
          <a:p>
            <a:r>
              <a:rPr lang="nl-NL" dirty="0" smtClean="0"/>
              <a:t>We hebben bekeken wat het verschil is tussen directe en indirecte kosten</a:t>
            </a:r>
          </a:p>
          <a:p>
            <a:pPr lvl="1"/>
            <a:r>
              <a:rPr lang="nl-NL" dirty="0" smtClean="0"/>
              <a:t>Wat is het verschil?</a:t>
            </a:r>
          </a:p>
          <a:p>
            <a:pPr lvl="2"/>
            <a:r>
              <a:rPr lang="nl-NL" dirty="0" smtClean="0"/>
              <a:t>Directe kosten zijn direct aan het product of dienst te koppelen</a:t>
            </a:r>
          </a:p>
          <a:p>
            <a:pPr lvl="2"/>
            <a:r>
              <a:rPr lang="nl-NL" dirty="0" smtClean="0"/>
              <a:t>Indirecte kosten zijn niet direct en vaak aan meerdere producten of diensten te koppelen. We noemen hierbij bijvoorbeeld de “overheadkosten”.</a:t>
            </a:r>
          </a:p>
          <a:p>
            <a:r>
              <a:rPr lang="nl-NL" dirty="0" smtClean="0"/>
              <a:t>We hebben het gehad over de twee afschrijvingsmethoden. </a:t>
            </a:r>
          </a:p>
          <a:p>
            <a:pPr lvl="1"/>
            <a:r>
              <a:rPr lang="nl-NL" dirty="0" smtClean="0"/>
              <a:t>Welke kennen we daarin?</a:t>
            </a:r>
          </a:p>
          <a:p>
            <a:pPr lvl="2"/>
            <a:r>
              <a:rPr lang="nl-NL" dirty="0" smtClean="0"/>
              <a:t>Lineaire afschrijvingen. (Elk jaar een gelijk bedrag)</a:t>
            </a:r>
          </a:p>
          <a:p>
            <a:pPr lvl="2"/>
            <a:r>
              <a:rPr lang="nl-NL" dirty="0" smtClean="0"/>
              <a:t>Afschrijving van de boekwaarde (wat was ook alweer “boekwaarde”)</a:t>
            </a:r>
            <a:endParaRPr lang="nl-NL" dirty="0"/>
          </a:p>
        </p:txBody>
      </p:sp>
    </p:spTree>
    <p:extLst>
      <p:ext uri="{BB962C8B-B14F-4D97-AF65-F5344CB8AC3E}">
        <p14:creationId xmlns:p14="http://schemas.microsoft.com/office/powerpoint/2010/main" val="395913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3474" y="400467"/>
            <a:ext cx="10485120" cy="1400530"/>
          </a:xfrm>
        </p:spPr>
        <p:txBody>
          <a:bodyPr/>
          <a:lstStyle/>
          <a:p>
            <a:r>
              <a:rPr lang="nl-NL" sz="4000" dirty="0"/>
              <a:t>Wat hebben we de vorige les gedaan</a:t>
            </a:r>
            <a:r>
              <a:rPr lang="nl-NL" sz="4000" dirty="0" smtClean="0"/>
              <a:t>? 2</a:t>
            </a:r>
            <a:endParaRPr lang="nl-NL" sz="4000" dirty="0"/>
          </a:p>
        </p:txBody>
      </p:sp>
      <p:sp>
        <p:nvSpPr>
          <p:cNvPr id="3" name="Tijdelijke aanduiding voor inhoud 2"/>
          <p:cNvSpPr>
            <a:spLocks noGrp="1"/>
          </p:cNvSpPr>
          <p:nvPr>
            <p:ph idx="1"/>
          </p:nvPr>
        </p:nvSpPr>
        <p:spPr>
          <a:xfrm>
            <a:off x="583474" y="1706880"/>
            <a:ext cx="10206446" cy="4650377"/>
          </a:xfrm>
        </p:spPr>
        <p:txBody>
          <a:bodyPr/>
          <a:lstStyle/>
          <a:p>
            <a:r>
              <a:rPr lang="nl-NL" dirty="0" smtClean="0"/>
              <a:t>We hebben gekeken wat de technische en economische levensduur is.</a:t>
            </a:r>
          </a:p>
          <a:p>
            <a:pPr lvl="1"/>
            <a:r>
              <a:rPr lang="nl-NL" dirty="0" smtClean="0"/>
              <a:t>Wat is de technische levensduur en wat is de economische levensduur?</a:t>
            </a:r>
          </a:p>
          <a:p>
            <a:pPr lvl="2"/>
            <a:r>
              <a:rPr lang="nl-NL" dirty="0" smtClean="0"/>
              <a:t>Technische levensduur is de tijd dat het DPM het nog doet/functioneert </a:t>
            </a:r>
          </a:p>
          <a:p>
            <a:pPr lvl="2"/>
            <a:r>
              <a:rPr lang="nl-NL" dirty="0" smtClean="0"/>
              <a:t>Economische levensduur is die tijd dat het DPM meer opbrengsten heeft dan kosten</a:t>
            </a:r>
          </a:p>
          <a:p>
            <a:r>
              <a:rPr lang="nl-NL" dirty="0" smtClean="0"/>
              <a:t>Wat waren ook al weer de “complementaire kosten”?</a:t>
            </a:r>
          </a:p>
          <a:p>
            <a:pPr lvl="1"/>
            <a:r>
              <a:rPr lang="nl-NL" dirty="0" smtClean="0"/>
              <a:t>Dat zijn de kosten die nodig zijn om een DPM operationeel te houden. Dus je hebt het DPM al, maar je maakt kosten maar het DPM wordt er niet anders van.</a:t>
            </a:r>
          </a:p>
          <a:p>
            <a:pPr lvl="2"/>
            <a:r>
              <a:rPr lang="nl-NL" dirty="0" smtClean="0"/>
              <a:t>Bijvoorbeeld garage kosten om de auto te onderhouden, de auto blijft dezelfde auto</a:t>
            </a:r>
          </a:p>
          <a:p>
            <a:pPr lvl="2"/>
            <a:r>
              <a:rPr lang="nl-NL" dirty="0" smtClean="0"/>
              <a:t>Bijvoorbeeld het reinigen van de ramen. De ramen worden wel schoon, maar de ramen blijven dezelfde ramen en die had je al.</a:t>
            </a:r>
          </a:p>
        </p:txBody>
      </p:sp>
    </p:spTree>
    <p:extLst>
      <p:ext uri="{BB962C8B-B14F-4D97-AF65-F5344CB8AC3E}">
        <p14:creationId xmlns:p14="http://schemas.microsoft.com/office/powerpoint/2010/main" val="428426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9404723" cy="1027739"/>
          </a:xfrm>
        </p:spPr>
        <p:txBody>
          <a:bodyPr/>
          <a:lstStyle/>
          <a:p>
            <a:r>
              <a:rPr lang="nl-NL" dirty="0" smtClean="0"/>
              <a:t>Wat is er nieuw vandaag?</a:t>
            </a:r>
            <a:endParaRPr lang="nl-NL" dirty="0"/>
          </a:p>
        </p:txBody>
      </p:sp>
      <p:sp>
        <p:nvSpPr>
          <p:cNvPr id="3" name="Tijdelijke aanduiding voor inhoud 2"/>
          <p:cNvSpPr>
            <a:spLocks noGrp="1"/>
          </p:cNvSpPr>
          <p:nvPr>
            <p:ph idx="1"/>
          </p:nvPr>
        </p:nvSpPr>
        <p:spPr>
          <a:xfrm>
            <a:off x="646111" y="1391066"/>
            <a:ext cx="9778049" cy="5236157"/>
          </a:xfrm>
        </p:spPr>
        <p:txBody>
          <a:bodyPr>
            <a:normAutofit/>
          </a:bodyPr>
          <a:lstStyle/>
          <a:p>
            <a:r>
              <a:rPr lang="nl-NL" dirty="0" smtClean="0"/>
              <a:t>We hebben ook te maken met rentekosten.</a:t>
            </a:r>
          </a:p>
          <a:p>
            <a:pPr lvl="1"/>
            <a:r>
              <a:rPr lang="nl-NL" dirty="0" smtClean="0"/>
              <a:t>Wat verstaan we onder rentekosten?</a:t>
            </a:r>
          </a:p>
          <a:p>
            <a:pPr lvl="2"/>
            <a:r>
              <a:rPr lang="nl-NL" dirty="0" smtClean="0"/>
              <a:t>Als je geld nodig hebt dan kun je naar de bank gaan en daar betaal je een vergoeding voor. Dat noemen we de rente of ook wel “Interest”.</a:t>
            </a:r>
          </a:p>
          <a:p>
            <a:pPr lvl="2"/>
            <a:r>
              <a:rPr lang="nl-NL" dirty="0" smtClean="0"/>
              <a:t>Maar ook als je je eigen geld in het bedrijf stopt mag je over dat geïnvesteerde geld ook rente rekenen.</a:t>
            </a:r>
          </a:p>
          <a:p>
            <a:r>
              <a:rPr lang="nl-NL" dirty="0" smtClean="0"/>
              <a:t>Als je een bedrijf hebt moet je ook voorraad aanhouden. Ook dat kost geld. Dat zijn dan de voorraadkosten. Welke voorbeelden hebben we:</a:t>
            </a:r>
          </a:p>
          <a:p>
            <a:pPr lvl="1"/>
            <a:r>
              <a:rPr lang="nl-NL" dirty="0" smtClean="0"/>
              <a:t>We categoriseren deze onder de 3-R’s: Ruimte, Risico en Rente</a:t>
            </a:r>
          </a:p>
          <a:p>
            <a:pPr lvl="2"/>
            <a:r>
              <a:rPr lang="nl-NL" dirty="0" smtClean="0"/>
              <a:t>Ruimtekosten maak je om een ruimte in gebruik hebt voor de voorraad. Denk aan huur, energie voor het magazijn.</a:t>
            </a:r>
          </a:p>
          <a:p>
            <a:pPr lvl="2"/>
            <a:r>
              <a:rPr lang="nl-NL" dirty="0" smtClean="0"/>
              <a:t>Risicokosten zijn kosten die je in rekening brengt voor de verzekering, waardedaling en derving. (Wat is derving?)</a:t>
            </a:r>
          </a:p>
          <a:p>
            <a:pPr lvl="2"/>
            <a:r>
              <a:rPr lang="nl-NL" dirty="0" smtClean="0"/>
              <a:t>Rentekosten zijn die kosten die je maakt/betaald voor het geïnvesteerde eigen geld (eigen vermogen), het geld van anderen (vreemd vermogen) van de voorraad.</a:t>
            </a:r>
            <a:endParaRPr lang="nl-NL" dirty="0"/>
          </a:p>
        </p:txBody>
      </p:sp>
    </p:spTree>
    <p:extLst>
      <p:ext uri="{BB962C8B-B14F-4D97-AF65-F5344CB8AC3E}">
        <p14:creationId xmlns:p14="http://schemas.microsoft.com/office/powerpoint/2010/main" val="333125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10648906" cy="984196"/>
          </a:xfrm>
        </p:spPr>
        <p:txBody>
          <a:bodyPr/>
          <a:lstStyle/>
          <a:p>
            <a:r>
              <a:rPr lang="nl-NL" dirty="0" smtClean="0"/>
              <a:t>Huiswerk vorige keren en volgende keer.</a:t>
            </a:r>
            <a:endParaRPr lang="nl-NL" dirty="0"/>
          </a:p>
        </p:txBody>
      </p:sp>
      <p:sp>
        <p:nvSpPr>
          <p:cNvPr id="3" name="Tijdelijke aanduiding voor inhoud 2"/>
          <p:cNvSpPr>
            <a:spLocks noGrp="1"/>
          </p:cNvSpPr>
          <p:nvPr>
            <p:ph idx="1"/>
          </p:nvPr>
        </p:nvSpPr>
        <p:spPr>
          <a:xfrm>
            <a:off x="646110" y="1436914"/>
            <a:ext cx="11023375" cy="5007429"/>
          </a:xfrm>
        </p:spPr>
        <p:txBody>
          <a:bodyPr>
            <a:normAutofit lnSpcReduction="10000"/>
          </a:bodyPr>
          <a:lstStyle/>
          <a:p>
            <a:r>
              <a:rPr lang="nl-NL" dirty="0" smtClean="0"/>
              <a:t>Het huiswerk van de vorige keren was:</a:t>
            </a:r>
          </a:p>
          <a:p>
            <a:pPr lvl="1"/>
            <a:r>
              <a:rPr lang="nl-NL" dirty="0"/>
              <a:t>Huiswerk van de tweede les: De opgaven: 3.2; 3.4; 3.5; 3.6; 3.14; 3.17 en 3.19.</a:t>
            </a:r>
          </a:p>
          <a:p>
            <a:pPr lvl="1"/>
            <a:r>
              <a:rPr lang="nl-NL" dirty="0" smtClean="0"/>
              <a:t>Zijn daarover nog vragen? Welke opgaven moeten we samen doen?</a:t>
            </a:r>
          </a:p>
          <a:p>
            <a:pPr lvl="1"/>
            <a:r>
              <a:rPr lang="nl-NL" dirty="0"/>
              <a:t>Huiswerk van de </a:t>
            </a:r>
            <a:r>
              <a:rPr lang="nl-NL" dirty="0" smtClean="0"/>
              <a:t>derde </a:t>
            </a:r>
            <a:r>
              <a:rPr lang="nl-NL" dirty="0"/>
              <a:t>les: De opgaven: 3,3; 3,7; 3,8; 3,11; </a:t>
            </a:r>
            <a:r>
              <a:rPr lang="nl-NL" dirty="0" smtClean="0"/>
              <a:t>3,12.</a:t>
            </a:r>
          </a:p>
          <a:p>
            <a:pPr lvl="1"/>
            <a:r>
              <a:rPr lang="nl-NL" dirty="0"/>
              <a:t>Zijn daarover nog vragen? Welke opgaven moeten we samen doen?</a:t>
            </a:r>
          </a:p>
          <a:p>
            <a:endParaRPr lang="nl-NL" dirty="0" smtClean="0"/>
          </a:p>
          <a:p>
            <a:r>
              <a:rPr lang="nl-NL" dirty="0" smtClean="0"/>
              <a:t>Huiswerk voor de volgende keer zijn de opgaven: 3.15; 3.21;3.23; 3.24; 3.26; 3.27; 3.30</a:t>
            </a:r>
          </a:p>
          <a:p>
            <a:endParaRPr lang="nl-NL" dirty="0" smtClean="0"/>
          </a:p>
          <a:p>
            <a:r>
              <a:rPr lang="nl-NL" sz="4000" dirty="0" smtClean="0"/>
              <a:t>We gaan aan het werk.</a:t>
            </a:r>
            <a:endParaRPr lang="nl-NL" sz="4000" dirty="0"/>
          </a:p>
          <a:p>
            <a:endParaRPr lang="nl-NL" dirty="0"/>
          </a:p>
          <a:p>
            <a:r>
              <a:rPr lang="nl-NL" dirty="0"/>
              <a:t>Hiervoor is de volgende wikiwijs aangemaakt: maken.wikiwijs.nl/150915</a:t>
            </a:r>
          </a:p>
          <a:p>
            <a:r>
              <a:rPr lang="nl-NL" dirty="0"/>
              <a:t>Let op deze </a:t>
            </a:r>
            <a:r>
              <a:rPr lang="nl-NL" dirty="0" smtClean="0"/>
              <a:t>wiki wordt </a:t>
            </a:r>
            <a:r>
              <a:rPr lang="nl-NL" dirty="0"/>
              <a:t>telkens weer aangevuld.</a:t>
            </a:r>
          </a:p>
          <a:p>
            <a:endParaRPr lang="nl-NL" dirty="0"/>
          </a:p>
        </p:txBody>
      </p:sp>
    </p:spTree>
    <p:extLst>
      <p:ext uri="{BB962C8B-B14F-4D97-AF65-F5344CB8AC3E}">
        <p14:creationId xmlns:p14="http://schemas.microsoft.com/office/powerpoint/2010/main" val="381569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1000"/>
                                        <p:tgtEl>
                                          <p:spTgt spid="3">
                                            <p:txEl>
                                              <p:pRg st="10" end="10"/>
                                            </p:txEl>
                                          </p:spTgt>
                                        </p:tgtEl>
                                      </p:cBhvr>
                                    </p:animEffect>
                                    <p:anim calcmode="lin" valueType="num">
                                      <p:cBhvr>
                                        <p:cTn id="4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fade">
                                      <p:cBhvr>
                                        <p:cTn id="50" dur="1000"/>
                                        <p:tgtEl>
                                          <p:spTgt spid="3">
                                            <p:txEl>
                                              <p:pRg st="11" end="11"/>
                                            </p:txEl>
                                          </p:spTgt>
                                        </p:tgtEl>
                                      </p:cBhvr>
                                    </p:animEffect>
                                    <p:anim calcmode="lin" valueType="num">
                                      <p:cBhvr>
                                        <p:cTn id="5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50</TotalTime>
  <Words>586</Words>
  <Application>Microsoft Office PowerPoint</Application>
  <PresentationFormat>Breedbeeld</PresentationFormat>
  <Paragraphs>47</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Century Gothic</vt:lpstr>
      <vt:lpstr>Wingdings 3</vt:lpstr>
      <vt:lpstr>Ion</vt:lpstr>
      <vt:lpstr>Les 4 Kosten</vt:lpstr>
      <vt:lpstr>Wat hebben we de vorige les gedaan? 1</vt:lpstr>
      <vt:lpstr>Wat hebben we de vorige les gedaan? 2</vt:lpstr>
      <vt:lpstr>Wat is er nieuw vandaag?</vt:lpstr>
      <vt:lpstr>Huiswerk vorige keren en volgende keer.</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Kosten</dc:title>
  <dc:creator>Géraar de Jong</dc:creator>
  <cp:lastModifiedBy>Géraar de Jong</cp:lastModifiedBy>
  <cp:revision>14</cp:revision>
  <dcterms:created xsi:type="dcterms:W3CDTF">2019-10-07T20:27:12Z</dcterms:created>
  <dcterms:modified xsi:type="dcterms:W3CDTF">2019-10-07T21:18:00Z</dcterms:modified>
</cp:coreProperties>
</file>